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18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04/05/2012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avec flèche 4"/>
          <p:cNvCxnSpPr/>
          <p:nvPr/>
        </p:nvCxnSpPr>
        <p:spPr>
          <a:xfrm>
            <a:off x="3491880" y="306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 rot="2700000">
            <a:off x="3439159" y="3196239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rot="5400000">
            <a:off x="3311880" y="324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rot="8100000">
            <a:off x="3184600" y="3196239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rot="10800000">
            <a:off x="3131840" y="306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rot="-2700000">
            <a:off x="3439159" y="294168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rot="-5400000">
            <a:off x="3311880" y="288892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rot="-8100000">
            <a:off x="3184600" y="294168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6228184" y="306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rot="2700000">
            <a:off x="6280904" y="330168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6048184" y="324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rot="8100000">
            <a:off x="5815424" y="330168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rot="10800000">
            <a:off x="5868144" y="306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rot="-2700000">
            <a:off x="6280904" y="283620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rot="-5400000">
            <a:off x="6048184" y="288892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rot="-8100000">
            <a:off x="5815424" y="283620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932040" y="306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rot="2700000">
            <a:off x="4951328" y="3268248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rot="5400000">
            <a:off x="4752040" y="324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rot="8100000">
            <a:off x="4552752" y="3268248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rot="10800000">
            <a:off x="4572000" y="306896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rot="-2700000">
            <a:off x="4951328" y="2869672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rot="-5400000">
            <a:off x="4752040" y="288892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rot="-8100000">
            <a:off x="4552752" y="2869672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20994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Riviere</cp:lastModifiedBy>
  <cp:revision>3</cp:revision>
  <dcterms:modified xsi:type="dcterms:W3CDTF">2012-05-04T09:50:00Z</dcterms:modified>
</cp:coreProperties>
</file>